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56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CEDFE02-30E2-45CA-BBC3-FEAA753AF874}">
          <p14:sldIdLst>
            <p14:sldId id="256"/>
            <p14:sldId id="262"/>
            <p14:sldId id="263"/>
            <p14:sldId id="264"/>
          </p14:sldIdLst>
        </p14:section>
        <p14:section name="Untitled Section" id="{F8C65790-C153-465E-A5E6-823E914C48A9}">
          <p14:sldIdLst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6/19/2019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/>
              <a:t>Sit Dolor Amet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dirty="0" smtClean="0"/>
              <a:t>Android Sensors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 smtClean="0"/>
              <a:t>Nội</a:t>
            </a:r>
            <a:r>
              <a:rPr lang="en-US" dirty="0" smtClean="0"/>
              <a:t> dung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 smtClean="0"/>
          </a:p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endParaRPr lang="en-US" dirty="0" smtClean="0"/>
          </a:p>
          <a:p>
            <a:pPr lvl="1"/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endParaRPr lang="en-US" dirty="0" smtClean="0"/>
          </a:p>
          <a:p>
            <a:pPr lvl="1"/>
            <a:r>
              <a:rPr lang="en-US" dirty="0" smtClean="0"/>
              <a:t>Android Sensor </a:t>
            </a:r>
            <a:r>
              <a:rPr lang="en-US" dirty="0" err="1" smtClean="0"/>
              <a:t>framwork</a:t>
            </a:r>
            <a:endParaRPr lang="en-US" dirty="0" smtClean="0"/>
          </a:p>
          <a:p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mới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hầu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android</a:t>
            </a:r>
          </a:p>
          <a:p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cấp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endParaRPr lang="en-US" dirty="0" smtClean="0"/>
          </a:p>
          <a:p>
            <a:r>
              <a:rPr lang="en-US" dirty="0" err="1" smtClean="0"/>
              <a:t>Ví</a:t>
            </a:r>
            <a:r>
              <a:rPr lang="en-US" dirty="0" smtClean="0"/>
              <a:t> </a:t>
            </a:r>
            <a:r>
              <a:rPr lang="en-US" dirty="0" err="1" smtClean="0"/>
              <a:t>dụ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 App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tiết</a:t>
            </a:r>
            <a:r>
              <a:rPr lang="en-US" dirty="0" smtClean="0"/>
              <a:t>: temperature, humidity</a:t>
            </a:r>
          </a:p>
          <a:p>
            <a:pPr lvl="1"/>
            <a:r>
              <a:rPr lang="en-US" dirty="0" smtClean="0"/>
              <a:t>Game : gravity – </a:t>
            </a:r>
            <a:r>
              <a:rPr lang="en-US" dirty="0" err="1" smtClean="0"/>
              <a:t>cử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, </a:t>
            </a:r>
            <a:r>
              <a:rPr lang="en-US" dirty="0" err="1" smtClean="0"/>
              <a:t>thao</a:t>
            </a:r>
            <a:r>
              <a:rPr lang="en-US" dirty="0" smtClean="0"/>
              <a:t> </a:t>
            </a:r>
            <a:r>
              <a:rPr lang="en-US" dirty="0" err="1" smtClean="0"/>
              <a:t>tác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/>
          </a:p>
          <a:p>
            <a:pPr lvl="1"/>
            <a:r>
              <a:rPr lang="en-US" dirty="0" smtClean="0"/>
              <a:t>Travel App- geomagnetic field, </a:t>
            </a:r>
            <a:r>
              <a:rPr lang="en-US" dirty="0"/>
              <a:t>accelerometer </a:t>
            </a:r>
            <a:r>
              <a:rPr lang="en-US" dirty="0" smtClean="0"/>
              <a:t>- compass bearing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0748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Nền</a:t>
            </a:r>
            <a:r>
              <a:rPr lang="en-US" dirty="0" smtClean="0"/>
              <a:t> </a:t>
            </a:r>
            <a:r>
              <a:rPr lang="en-US" dirty="0" err="1" smtClean="0"/>
              <a:t>tảng</a:t>
            </a:r>
            <a:r>
              <a:rPr lang="en-US" dirty="0" smtClean="0"/>
              <a:t> Android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:</a:t>
            </a:r>
          </a:p>
          <a:p>
            <a:pPr lvl="1"/>
            <a:r>
              <a:rPr lang="en-US" dirty="0" smtClean="0"/>
              <a:t>Motion sensor: </a:t>
            </a:r>
            <a:r>
              <a:rPr lang="en-US" dirty="0" err="1" smtClean="0"/>
              <a:t>đo</a:t>
            </a:r>
            <a:r>
              <a:rPr lang="en-US" dirty="0" smtClean="0"/>
              <a:t> </a:t>
            </a:r>
            <a:r>
              <a:rPr lang="en-US" dirty="0" err="1" smtClean="0"/>
              <a:t>lực</a:t>
            </a:r>
            <a:r>
              <a:rPr lang="en-US" dirty="0" smtClean="0"/>
              <a:t> </a:t>
            </a:r>
            <a:r>
              <a:rPr lang="en-US" dirty="0" err="1" smtClean="0"/>
              <a:t>gia</a:t>
            </a:r>
            <a:r>
              <a:rPr lang="en-US" dirty="0" smtClean="0"/>
              <a:t> </a:t>
            </a:r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lực</a:t>
            </a:r>
            <a:r>
              <a:rPr lang="en-US" dirty="0" smtClean="0"/>
              <a:t> </a:t>
            </a:r>
            <a:r>
              <a:rPr lang="en-US" dirty="0" err="1" smtClean="0"/>
              <a:t>xoay</a:t>
            </a:r>
            <a:r>
              <a:rPr lang="en-US" dirty="0" smtClean="0"/>
              <a:t> </a:t>
            </a:r>
            <a:r>
              <a:rPr lang="en-US" dirty="0" err="1" smtClean="0"/>
              <a:t>xung</a:t>
            </a:r>
            <a:r>
              <a:rPr lang="en-US" dirty="0" smtClean="0"/>
              <a:t> </a:t>
            </a:r>
            <a:r>
              <a:rPr lang="en-US" dirty="0" err="1" smtClean="0"/>
              <a:t>quanh</a:t>
            </a:r>
            <a:r>
              <a:rPr lang="en-US" dirty="0" smtClean="0"/>
              <a:t> 3 </a:t>
            </a:r>
            <a:r>
              <a:rPr lang="en-US" dirty="0" err="1" smtClean="0"/>
              <a:t>trục</a:t>
            </a:r>
            <a:r>
              <a:rPr lang="en-US" dirty="0" smtClean="0"/>
              <a:t> </a:t>
            </a:r>
          </a:p>
          <a:p>
            <a:pPr lvl="2"/>
            <a:r>
              <a:rPr lang="en-US" dirty="0" err="1" smtClean="0"/>
              <a:t>Gia</a:t>
            </a:r>
            <a:r>
              <a:rPr lang="en-US" dirty="0" smtClean="0"/>
              <a:t> </a:t>
            </a:r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endParaRPr lang="en-US" dirty="0" smtClean="0"/>
          </a:p>
          <a:p>
            <a:pPr lvl="2"/>
            <a:r>
              <a:rPr lang="en-US" dirty="0" err="1" smtClean="0"/>
              <a:t>Cảm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r>
              <a:rPr lang="en-US" dirty="0" smtClean="0"/>
              <a:t> </a:t>
            </a:r>
            <a:r>
              <a:rPr lang="en-US" dirty="0" err="1" smtClean="0"/>
              <a:t>lức</a:t>
            </a:r>
            <a:endParaRPr lang="en-US" dirty="0" smtClean="0"/>
          </a:p>
          <a:p>
            <a:pPr lvl="2"/>
            <a:r>
              <a:rPr lang="en-US" dirty="0" smtClean="0"/>
              <a:t>Con quay </a:t>
            </a:r>
            <a:r>
              <a:rPr lang="en-US" dirty="0" err="1" smtClean="0"/>
              <a:t>hồi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endParaRPr lang="en-US" dirty="0"/>
          </a:p>
          <a:p>
            <a:pPr lvl="2"/>
            <a:r>
              <a:rPr lang="en-US" dirty="0"/>
              <a:t>R</a:t>
            </a:r>
            <a:r>
              <a:rPr lang="en-US" dirty="0" smtClean="0"/>
              <a:t>otational </a:t>
            </a:r>
            <a:r>
              <a:rPr lang="en-US" dirty="0"/>
              <a:t>vector sensors</a:t>
            </a:r>
            <a:endParaRPr lang="en-US" dirty="0" smtClean="0"/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Environment sensor : </a:t>
            </a:r>
            <a:r>
              <a:rPr lang="en-US" dirty="0" err="1" smtClean="0"/>
              <a:t>đo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môi</a:t>
            </a:r>
            <a:r>
              <a:rPr lang="en-US" dirty="0" smtClean="0"/>
              <a:t> </a:t>
            </a:r>
            <a:r>
              <a:rPr lang="en-US" dirty="0" err="1" smtClean="0"/>
              <a:t>trường</a:t>
            </a:r>
            <a:r>
              <a:rPr lang="en-US" dirty="0" smtClean="0"/>
              <a:t> </a:t>
            </a:r>
            <a:r>
              <a:rPr lang="en-US" dirty="0" err="1" smtClean="0"/>
              <a:t>xung</a:t>
            </a:r>
            <a:r>
              <a:rPr lang="en-US" dirty="0" smtClean="0"/>
              <a:t> </a:t>
            </a:r>
            <a:r>
              <a:rPr lang="en-US" dirty="0" err="1" smtClean="0"/>
              <a:t>quanh</a:t>
            </a:r>
            <a:endParaRPr lang="en-US" dirty="0"/>
          </a:p>
          <a:p>
            <a:pPr lvl="2"/>
            <a:r>
              <a:rPr lang="en-US" dirty="0" err="1" smtClean="0"/>
              <a:t>Nhiệt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</a:p>
          <a:p>
            <a:pPr lvl="2"/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ẩm</a:t>
            </a:r>
            <a:endParaRPr lang="en-US" dirty="0"/>
          </a:p>
          <a:p>
            <a:pPr lvl="2"/>
            <a:r>
              <a:rPr lang="en-US" dirty="0" err="1" smtClean="0"/>
              <a:t>Chiếu</a:t>
            </a:r>
            <a:r>
              <a:rPr lang="en-US" dirty="0" smtClean="0"/>
              <a:t> sang </a:t>
            </a:r>
          </a:p>
          <a:p>
            <a:pPr lvl="2"/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Position sensor: </a:t>
            </a:r>
            <a:r>
              <a:rPr lang="en-US" dirty="0" err="1" smtClean="0"/>
              <a:t>đo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 smtClean="0"/>
              <a:t> </a:t>
            </a:r>
            <a:r>
              <a:rPr lang="en-US" dirty="0" err="1" smtClean="0"/>
              <a:t>trí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endParaRPr lang="en-US" dirty="0" smtClean="0"/>
          </a:p>
          <a:p>
            <a:pPr lvl="2"/>
            <a:r>
              <a:rPr lang="en-US" dirty="0" err="1" smtClean="0"/>
              <a:t>Cảm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cảm</a:t>
            </a:r>
            <a:r>
              <a:rPr lang="en-US" dirty="0" smtClean="0"/>
              <a:t> </a:t>
            </a:r>
            <a:r>
              <a:rPr lang="en-US" dirty="0" err="1" smtClean="0"/>
              <a:t>biết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0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Available sensor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hạn</a:t>
            </a:r>
            <a:r>
              <a:rPr lang="en-US" dirty="0" smtClean="0"/>
              <a:t>: max range, </a:t>
            </a:r>
            <a:r>
              <a:rPr lang="en-US" dirty="0" err="1" smtClean="0"/>
              <a:t>nsx</a:t>
            </a:r>
            <a:r>
              <a:rPr lang="en-US" dirty="0" smtClean="0"/>
              <a:t>,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tiêu</a:t>
            </a:r>
            <a:r>
              <a:rPr lang="en-US" dirty="0" smtClean="0"/>
              <a:t> </a:t>
            </a:r>
            <a:r>
              <a:rPr lang="en-US" dirty="0" err="1" smtClean="0"/>
              <a:t>thụ</a:t>
            </a:r>
            <a:r>
              <a:rPr lang="en-US" dirty="0" smtClean="0"/>
              <a:t>,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Thu </a:t>
            </a:r>
            <a:r>
              <a:rPr lang="en-US" dirty="0" err="1" smtClean="0"/>
              <a:t>thập</a:t>
            </a:r>
            <a:r>
              <a:rPr lang="en-US" dirty="0" smtClean="0"/>
              <a:t> data,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dirty="0" smtClean="0"/>
              <a:t> </a:t>
            </a:r>
            <a:r>
              <a:rPr lang="en-US" dirty="0" err="1" smtClean="0"/>
              <a:t>tối</a:t>
            </a:r>
            <a:r>
              <a:rPr lang="en-US" dirty="0" smtClean="0"/>
              <a:t> </a:t>
            </a:r>
            <a:r>
              <a:rPr lang="en-US" dirty="0" err="1" smtClean="0"/>
              <a:t>thiểu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Register sensor change event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711234" y="10972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6286" y="653143"/>
            <a:ext cx="95489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Android Sensor Framework 	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550664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52323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www.w3.org/XML/1998/namespace"/>
    <ds:schemaRef ds:uri="16c05727-aa75-4e4a-9b5f-8a80a1165891"/>
    <ds:schemaRef ds:uri="http://purl.org/dc/dcmitype/"/>
    <ds:schemaRef ds:uri="http://purl.org/dc/elements/1.1/"/>
    <ds:schemaRef ds:uri="71af3243-3dd4-4a8d-8c0d-dd76da1f02a5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141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Depth</vt:lpstr>
      <vt:lpstr>Android Sensors</vt:lpstr>
      <vt:lpstr>Nội dung</vt:lpstr>
      <vt:lpstr>Tổng quan</vt:lpstr>
      <vt:lpstr>Phân loại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2019-06-19T11:44:19Z</dcterms:created>
  <dcterms:modified xsi:type="dcterms:W3CDTF">2019-06-20T01:44:19Z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